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9" r:id="rId6"/>
    <p:sldId id="270" r:id="rId7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FF99"/>
    <a:srgbClr val="66FF99"/>
    <a:srgbClr val="CC9900"/>
    <a:srgbClr val="CCCC00"/>
    <a:srgbClr val="FFCC66"/>
    <a:srgbClr val="FFCCFF"/>
    <a:srgbClr val="CC99FF"/>
    <a:srgbClr val="FFCC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467FB4-74E1-471A-9D48-5A91D924709C}" v="5" dt="2024-11-04T13:25:11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f Andersen" userId="3241e07f-2011-4d99-a931-8e785615666c" providerId="ADAL" clId="{D2467FB4-74E1-471A-9D48-5A91D924709C}"/>
    <pc:docChg chg="undo custSel addSld modSld">
      <pc:chgData name="Leif Andersen" userId="3241e07f-2011-4d99-a931-8e785615666c" providerId="ADAL" clId="{D2467FB4-74E1-471A-9D48-5A91D924709C}" dt="2024-11-04T13:25:20.624" v="141" actId="1076"/>
      <pc:docMkLst>
        <pc:docMk/>
      </pc:docMkLst>
      <pc:sldChg chg="addSp modSp mod">
        <pc:chgData name="Leif Andersen" userId="3241e07f-2011-4d99-a931-8e785615666c" providerId="ADAL" clId="{D2467FB4-74E1-471A-9D48-5A91D924709C}" dt="2024-11-04T13:07:51.198" v="83"/>
        <pc:sldMkLst>
          <pc:docMk/>
          <pc:sldMk cId="2738844379" sldId="269"/>
        </pc:sldMkLst>
        <pc:spChg chg="mod">
          <ac:chgData name="Leif Andersen" userId="3241e07f-2011-4d99-a931-8e785615666c" providerId="ADAL" clId="{D2467FB4-74E1-471A-9D48-5A91D924709C}" dt="2024-10-14T09:51:07.051" v="79" actId="114"/>
          <ac:spMkLst>
            <pc:docMk/>
            <pc:sldMk cId="2738844379" sldId="269"/>
            <ac:spMk id="7" creationId="{6705B9BB-0A72-4F82-9B91-EF983CE3019E}"/>
          </ac:spMkLst>
        </pc:spChg>
        <pc:picChg chg="add mod">
          <ac:chgData name="Leif Andersen" userId="3241e07f-2011-4d99-a931-8e785615666c" providerId="ADAL" clId="{D2467FB4-74E1-471A-9D48-5A91D924709C}" dt="2024-11-04T13:07:51.198" v="83"/>
          <ac:picMkLst>
            <pc:docMk/>
            <pc:sldMk cId="2738844379" sldId="269"/>
            <ac:picMk id="4" creationId="{5E03995F-870B-835E-5D20-8CDE83E32136}"/>
          </ac:picMkLst>
        </pc:picChg>
      </pc:sldChg>
      <pc:sldChg chg="addSp delSp modSp new mod">
        <pc:chgData name="Leif Andersen" userId="3241e07f-2011-4d99-a931-8e785615666c" providerId="ADAL" clId="{D2467FB4-74E1-471A-9D48-5A91D924709C}" dt="2024-11-04T13:25:20.624" v="141" actId="1076"/>
        <pc:sldMkLst>
          <pc:docMk/>
          <pc:sldMk cId="1010588224" sldId="270"/>
        </pc:sldMkLst>
        <pc:spChg chg="mod">
          <ac:chgData name="Leif Andersen" userId="3241e07f-2011-4d99-a931-8e785615666c" providerId="ADAL" clId="{D2467FB4-74E1-471A-9D48-5A91D924709C}" dt="2024-11-04T13:24:39.426" v="137" actId="115"/>
          <ac:spMkLst>
            <pc:docMk/>
            <pc:sldMk cId="1010588224" sldId="270"/>
            <ac:spMk id="2" creationId="{4CE06050-1B70-6AC5-48B9-5B0245C127BD}"/>
          </ac:spMkLst>
        </pc:spChg>
        <pc:spChg chg="del mod">
          <ac:chgData name="Leif Andersen" userId="3241e07f-2011-4d99-a931-8e785615666c" providerId="ADAL" clId="{D2467FB4-74E1-471A-9D48-5A91D924709C}" dt="2024-11-04T13:23:34.319" v="108" actId="22"/>
          <ac:spMkLst>
            <pc:docMk/>
            <pc:sldMk cId="1010588224" sldId="270"/>
            <ac:spMk id="3" creationId="{58843738-9A1C-C932-3541-388699E01725}"/>
          </ac:spMkLst>
        </pc:spChg>
        <pc:picChg chg="add mod ord">
          <ac:chgData name="Leif Andersen" userId="3241e07f-2011-4d99-a931-8e785615666c" providerId="ADAL" clId="{D2467FB4-74E1-471A-9D48-5A91D924709C}" dt="2024-11-04T13:25:20.624" v="141" actId="1076"/>
          <ac:picMkLst>
            <pc:docMk/>
            <pc:sldMk cId="1010588224" sldId="270"/>
            <ac:picMk id="5" creationId="{FFCFB1A3-81A4-8F46-7012-2AA59F8CB4D2}"/>
          </ac:picMkLst>
        </pc:picChg>
        <pc:picChg chg="add mod">
          <ac:chgData name="Leif Andersen" userId="3241e07f-2011-4d99-a931-8e785615666c" providerId="ADAL" clId="{D2467FB4-74E1-471A-9D48-5A91D924709C}" dt="2024-11-04T13:24:28.023" v="134" actId="1076"/>
          <ac:picMkLst>
            <pc:docMk/>
            <pc:sldMk cId="1010588224" sldId="270"/>
            <ac:picMk id="6" creationId="{16F702D6-8980-5211-05E6-35E3B6C013DA}"/>
          </ac:picMkLst>
        </pc:picChg>
        <pc:picChg chg="add mod">
          <ac:chgData name="Leif Andersen" userId="3241e07f-2011-4d99-a931-8e785615666c" providerId="ADAL" clId="{D2467FB4-74E1-471A-9D48-5A91D924709C}" dt="2024-11-04T13:25:11.389" v="139"/>
          <ac:picMkLst>
            <pc:docMk/>
            <pc:sldMk cId="1010588224" sldId="270"/>
            <ac:picMk id="7" creationId="{BFEBF8FB-2712-3081-5CC4-E3B5C0832B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13-11-2012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DC6487C-834F-4599-BEBA-0DC8F22A26B9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8444"/>
            <a:ext cx="2257425" cy="8763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67544" y="908720"/>
            <a:ext cx="6192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95536" y="6309320"/>
            <a:ext cx="8306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28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04-11-2024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100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04-11-2024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632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04-11-2024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335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04-11-2024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145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04-11-2024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435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04-11-2024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420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04-11-2024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403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04-11-2024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97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04-11-2024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339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04-11-2024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147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FC68-9B4E-4624-9DC6-47CFF64F3E9E}" type="datetimeFigureOut">
              <a:rPr lang="da-DK" smtClean="0"/>
              <a:t>04-11-2024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753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D6ABE8-6A5D-4123-8B94-BCA17DAD181F}"/>
              </a:ext>
            </a:extLst>
          </p:cNvPr>
          <p:cNvSpPr/>
          <p:nvPr/>
        </p:nvSpPr>
        <p:spPr>
          <a:xfrm>
            <a:off x="4800901" y="2473200"/>
            <a:ext cx="3888432" cy="2736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FB0C42A-7542-441A-AA33-71E1D6238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27" y="235389"/>
            <a:ext cx="3921117" cy="2018616"/>
          </a:xfrm>
          <a:prstGeom prst="rect">
            <a:avLst/>
          </a:prstGeom>
        </p:spPr>
      </p:pic>
      <p:pic>
        <p:nvPicPr>
          <p:cNvPr id="1028" name="Picture 4" descr="Silkeborg-Stigefabrik-logo">
            <a:extLst>
              <a:ext uri="{FF2B5EF4-FFF2-40B4-BE49-F238E27FC236}">
                <a16:creationId xmlns:a16="http://schemas.microsoft.com/office/drawing/2014/main" id="{F79540E9-C46C-43BE-9035-B728163FB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08" y="409132"/>
            <a:ext cx="1905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06E7018-11A9-41FD-BC7E-5F35ED59E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7" y="2254005"/>
            <a:ext cx="4267393" cy="397727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6705B9BB-0A72-4F82-9B91-EF983CE3019E}"/>
              </a:ext>
            </a:extLst>
          </p:cNvPr>
          <p:cNvSpPr txBox="1"/>
          <p:nvPr/>
        </p:nvSpPr>
        <p:spPr>
          <a:xfrm>
            <a:off x="4893264" y="5329075"/>
            <a:ext cx="432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u="sng" dirty="0"/>
              <a:t>Pris 1.800,00 kr. + moms pr. deltager</a:t>
            </a:r>
          </a:p>
          <a:p>
            <a:endParaRPr lang="da-DK" sz="2000" b="1" u="sng" dirty="0"/>
          </a:p>
          <a:p>
            <a:r>
              <a:rPr lang="da-DK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Tidspunkt er fra 9,30. S</a:t>
            </a:r>
            <a:r>
              <a:rPr lang="da-DK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 med </a:t>
            </a:r>
            <a:r>
              <a:rPr lang="da-DK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Rundstykke m.m.  </a:t>
            </a:r>
          </a:p>
          <a:p>
            <a:r>
              <a:rPr lang="da-DK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slutter af frokost/sandwich ca. 12,30</a:t>
            </a:r>
            <a:endParaRPr lang="da-DK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da-DK" sz="2000" b="1" u="sng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774ECD-8965-448F-935B-BA92F944C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380" y="1013262"/>
            <a:ext cx="1585314" cy="97557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106C556-3298-4340-8607-794937114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308" y="1013262"/>
            <a:ext cx="1956603" cy="77103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B5759FA-7B02-48E8-AE05-F17C447FB47C}"/>
              </a:ext>
            </a:extLst>
          </p:cNvPr>
          <p:cNvSpPr txBox="1"/>
          <p:nvPr/>
        </p:nvSpPr>
        <p:spPr>
          <a:xfrm>
            <a:off x="4893264" y="2530079"/>
            <a:ext cx="41472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Kom venligst tilbage hvis du/I ønsker at deltage.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Navn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Firma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 err="1"/>
              <a:t>Firmaadr</a:t>
            </a:r>
            <a:r>
              <a:rPr lang="da-DK" sz="1400" b="1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Faktura </a:t>
            </a:r>
            <a:r>
              <a:rPr lang="da-DK" sz="1400" b="1" dirty="0" err="1"/>
              <a:t>mailadr</a:t>
            </a:r>
            <a:r>
              <a:rPr lang="da-DK" sz="1400" b="1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 err="1"/>
              <a:t>Mailadr</a:t>
            </a:r>
            <a:r>
              <a:rPr lang="da-DK" sz="1400" b="1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Tlf. nr. og mobil nr.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CVR nr.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Evt. PO/rekv. Nr. </a:t>
            </a:r>
          </a:p>
          <a:p>
            <a:r>
              <a:rPr lang="da-DK" sz="1400" b="1" dirty="0"/>
              <a:t>Hvis du har sikkerhedssko, skal de medbringes </a:t>
            </a:r>
          </a:p>
          <a:p>
            <a:r>
              <a:rPr lang="da-DK" sz="1400" b="1" dirty="0"/>
              <a:t>(vi har dog lånesko)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884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06050-1B70-6AC5-48B9-5B0245C1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9037" y="69535"/>
            <a:ext cx="8229600" cy="1143000"/>
          </a:xfrm>
        </p:spPr>
        <p:txBody>
          <a:bodyPr>
            <a:normAutofit/>
          </a:bodyPr>
          <a:lstStyle/>
          <a:p>
            <a:r>
              <a:rPr lang="da-DK" sz="2400" i="1" u="sng" dirty="0"/>
              <a:t>Undervisning er på Adidasvej 1 </a:t>
            </a:r>
            <a:br>
              <a:rPr lang="da-DK" sz="2400" i="1" u="sng" dirty="0"/>
            </a:br>
            <a:r>
              <a:rPr lang="da-DK" sz="2400" i="1" u="sng" dirty="0"/>
              <a:t>2. sal TH.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FCFB1A3-81A4-8F46-7012-2AA59F8CB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556792"/>
            <a:ext cx="5040560" cy="4919725"/>
          </a:xfrm>
        </p:spPr>
      </p:pic>
      <p:pic>
        <p:nvPicPr>
          <p:cNvPr id="6" name="Picture 4" descr="Silkeborg-Stigefabrik-logo">
            <a:extLst>
              <a:ext uri="{FF2B5EF4-FFF2-40B4-BE49-F238E27FC236}">
                <a16:creationId xmlns:a16="http://schemas.microsoft.com/office/drawing/2014/main" id="{16F702D6-8980-5211-05E6-35E3B6C0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2919"/>
            <a:ext cx="1905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FEBF8FB-2712-3081-5CC4-E3B5C0832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08" y="1013262"/>
            <a:ext cx="1956603" cy="7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88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5edbcb-57d9-433d-9553-236d0373160c" xsi:nil="true"/>
    <lcf76f155ced4ddcb4097134ff3c332f xmlns="f9373098-a608-4536-a8e2-c1af5f837795">
      <Terms xmlns="http://schemas.microsoft.com/office/infopath/2007/PartnerControls"/>
    </lcf76f155ced4ddcb4097134ff3c332f>
    <SharedWithUsers xmlns="705edbcb-57d9-433d-9553-236d0373160c">
      <UserInfo>
        <DisplayName/>
        <AccountId xsi:nil="true"/>
        <AccountType/>
      </UserInfo>
    </SharedWithUsers>
    <MediaLengthInSeconds xmlns="f9373098-a608-4536-a8e2-c1af5f837795" xsi:nil="true"/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CC38D0B0C8C4683385BDE308B590F" ma:contentTypeVersion="18" ma:contentTypeDescription="Create a new document." ma:contentTypeScope="" ma:versionID="f0dec3437bb3cdd2559ae05581b9ca9b">
  <xsd:schema xmlns:xsd="http://www.w3.org/2001/XMLSchema" xmlns:xs="http://www.w3.org/2001/XMLSchema" xmlns:p="http://schemas.microsoft.com/office/2006/metadata/properties" xmlns:ns2="f9373098-a608-4536-a8e2-c1af5f837795" xmlns:ns3="705edbcb-57d9-433d-9553-236d0373160c" targetNamespace="http://schemas.microsoft.com/office/2006/metadata/properties" ma:root="true" ma:fieldsID="d3906f3a21c2f6a0507d9f4e3cf0cf52" ns2:_="" ns3:_="">
    <xsd:import namespace="f9373098-a608-4536-a8e2-c1af5f837795"/>
    <xsd:import namespace="705edbcb-57d9-433d-9553-236d037316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73098-a608-4536-a8e2-c1af5f8377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0b215f-56c6-4568-8a06-d239631331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edbcb-57d9-433d-9553-236d0373160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bed416-a691-44b8-b4af-d791e66523fb}" ma:internalName="TaxCatchAll" ma:showField="CatchAllData" ma:web="705edbcb-57d9-433d-9553-236d037316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CAE7F2-231F-4A7E-AB0F-4E6F7F1F5F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F9E78C-21E2-4B51-9F82-76D462FCF69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705edbcb-57d9-433d-9553-236d0373160c"/>
    <ds:schemaRef ds:uri="http://schemas.microsoft.com/office/infopath/2007/PartnerControls"/>
    <ds:schemaRef ds:uri="f9373098-a608-4536-a8e2-c1af5f837795"/>
  </ds:schemaRefs>
</ds:datastoreItem>
</file>

<file path=customXml/itemProps3.xml><?xml version="1.0" encoding="utf-8"?>
<ds:datastoreItem xmlns:ds="http://schemas.openxmlformats.org/officeDocument/2006/customXml" ds:itemID="{7DA3D5C5-7BF4-41C9-87D6-A80FFA5160B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80E68E3-E46B-465F-9988-A01A735E57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373098-a608-4536-a8e2-c1af5f837795"/>
    <ds:schemaRef ds:uri="705edbcb-57d9-433d-9553-236d03731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12315</TotalTime>
  <Words>94</Words>
  <Application>Microsoft Office PowerPoint</Application>
  <PresentationFormat>Skærmshow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PowerPoint-præsentation</vt:lpstr>
      <vt:lpstr>Undervisning er på Adidasvej 1  2. sal TH.</vt:lpstr>
    </vt:vector>
  </TitlesOfParts>
  <Company>Avanti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Kasper Kåre Andersen</dc:creator>
  <cp:lastModifiedBy>Leif Andersen</cp:lastModifiedBy>
  <cp:revision>123</cp:revision>
  <cp:lastPrinted>2015-05-22T07:56:17Z</cp:lastPrinted>
  <dcterms:created xsi:type="dcterms:W3CDTF">2012-11-13T08:22:37Z</dcterms:created>
  <dcterms:modified xsi:type="dcterms:W3CDTF">2024-11-04T13:25:28Z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0x01010016830DD36608F244BD41C351F874D595</vt:lpwstr>
  </property>
  <property fmtid="{D5CDD505-2E9C-101B-9397-08002B2CF9AE}" pid="3" name="Order">
    <vt:r8>8309000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